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048BF-BB4C-4A54-983A-9C2B33376697}" v="4" dt="2021-04-20T17:04:38.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AB31BF9F-D044-B000-DC61-C864A19C64CD}"/>
    <pc:docChg chg="modSld">
      <pc:chgData name="Simons, Zach" userId="S::zach.simons@kimley-horn.com::3a5217f5-eaac-4f0f-b23c-aa59983becee" providerId="AD" clId="Web-{AB31BF9F-D044-B000-DC61-C864A19C64CD}" dt="2021-04-17T17:53:05.046" v="268"/>
      <pc:docMkLst>
        <pc:docMk/>
      </pc:docMkLst>
      <pc:sldChg chg="delSp modSp modNotes">
        <pc:chgData name="Simons, Zach" userId="S::zach.simons@kimley-horn.com::3a5217f5-eaac-4f0f-b23c-aa59983becee" providerId="AD" clId="Web-{AB31BF9F-D044-B000-DC61-C864A19C64CD}" dt="2021-04-17T17:46:42.237" v="28"/>
        <pc:sldMkLst>
          <pc:docMk/>
          <pc:sldMk cId="3309063412" sldId="503"/>
        </pc:sldMkLst>
        <pc:spChg chg="del">
          <ac:chgData name="Simons, Zach" userId="S::zach.simons@kimley-horn.com::3a5217f5-eaac-4f0f-b23c-aa59983becee" providerId="AD" clId="Web-{AB31BF9F-D044-B000-DC61-C864A19C64CD}" dt="2021-04-17T17:44:04.623" v="1"/>
          <ac:spMkLst>
            <pc:docMk/>
            <pc:sldMk cId="3309063412" sldId="503"/>
            <ac:spMk id="6" creationId="{7027257B-4FDA-4D5E-B242-50F7A10EADD1}"/>
          </ac:spMkLst>
        </pc:spChg>
        <pc:graphicFrameChg chg="mod modGraphic">
          <ac:chgData name="Simons, Zach" userId="S::zach.simons@kimley-horn.com::3a5217f5-eaac-4f0f-b23c-aa59983becee" providerId="AD" clId="Web-{AB31BF9F-D044-B000-DC61-C864A19C64CD}" dt="2021-04-17T17:46:24.190" v="24"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AB31BF9F-D044-B000-DC61-C864A19C64CD}" dt="2021-04-17T17:46:29.502" v="2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AB31BF9F-D044-B000-DC61-C864A19C64CD}" dt="2021-04-17T17:49:23.148" v="111"/>
        <pc:sldMkLst>
          <pc:docMk/>
          <pc:sldMk cId="4020193246" sldId="504"/>
        </pc:sldMkLst>
        <pc:spChg chg="del">
          <ac:chgData name="Simons, Zach" userId="S::zach.simons@kimley-horn.com::3a5217f5-eaac-4f0f-b23c-aa59983becee" providerId="AD" clId="Web-{AB31BF9F-D044-B000-DC61-C864A19C64CD}" dt="2021-04-17T17:47:01.347" v="30"/>
          <ac:spMkLst>
            <pc:docMk/>
            <pc:sldMk cId="4020193246" sldId="504"/>
            <ac:spMk id="13" creationId="{7C7FFC2C-F58B-47EB-A1E1-BAECCAC1B2D6}"/>
          </ac:spMkLst>
        </pc:spChg>
        <pc:graphicFrameChg chg="mod modGraphic">
          <ac:chgData name="Simons, Zach" userId="S::zach.simons@kimley-horn.com::3a5217f5-eaac-4f0f-b23c-aa59983becee" providerId="AD" clId="Web-{AB31BF9F-D044-B000-DC61-C864A19C64CD}" dt="2021-04-17T17:49:00.444" v="102"/>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AB31BF9F-D044-B000-DC61-C864A19C64CD}" dt="2021-04-17T17:47:44.692" v="49"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AB31BF9F-D044-B000-DC61-C864A19C64CD}" dt="2021-04-17T17:51:06.699" v="178"/>
        <pc:sldMkLst>
          <pc:docMk/>
          <pc:sldMk cId="902281997" sldId="505"/>
        </pc:sldMkLst>
        <pc:spChg chg="del">
          <ac:chgData name="Simons, Zach" userId="S::zach.simons@kimley-horn.com::3a5217f5-eaac-4f0f-b23c-aa59983becee" providerId="AD" clId="Web-{AB31BF9F-D044-B000-DC61-C864A19C64CD}" dt="2021-04-17T17:49:49.758" v="127"/>
          <ac:spMkLst>
            <pc:docMk/>
            <pc:sldMk cId="902281997" sldId="505"/>
            <ac:spMk id="12" creationId="{EDA7E727-9C9E-4D55-9990-8176FBF51CA0}"/>
          </ac:spMkLst>
        </pc:spChg>
        <pc:graphicFrameChg chg="mod modGraphic">
          <ac:chgData name="Simons, Zach" userId="S::zach.simons@kimley-horn.com::3a5217f5-eaac-4f0f-b23c-aa59983becee" providerId="AD" clId="Web-{AB31BF9F-D044-B000-DC61-C864A19C64CD}" dt="2021-04-17T17:50:47.761" v="175"/>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AB31BF9F-D044-B000-DC61-C864A19C64CD}" dt="2021-04-17T17:49:47.743" v="125"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AB31BF9F-D044-B000-DC61-C864A19C64CD}" dt="2021-04-17T17:53:05.046" v="268"/>
        <pc:sldMkLst>
          <pc:docMk/>
          <pc:sldMk cId="4219494486" sldId="506"/>
        </pc:sldMkLst>
        <pc:spChg chg="del">
          <ac:chgData name="Simons, Zach" userId="S::zach.simons@kimley-horn.com::3a5217f5-eaac-4f0f-b23c-aa59983becee" providerId="AD" clId="Web-{AB31BF9F-D044-B000-DC61-C864A19C64CD}" dt="2021-04-17T17:51:52.512" v="204"/>
          <ac:spMkLst>
            <pc:docMk/>
            <pc:sldMk cId="4219494486" sldId="506"/>
            <ac:spMk id="12" creationId="{7F681DB6-4BFB-441E-BB96-7BED17AB88F6}"/>
          </ac:spMkLst>
        </pc:spChg>
        <pc:graphicFrameChg chg="mod modGraphic">
          <ac:chgData name="Simons, Zach" userId="S::zach.simons@kimley-horn.com::3a5217f5-eaac-4f0f-b23c-aa59983becee" providerId="AD" clId="Web-{AB31BF9F-D044-B000-DC61-C864A19C64CD}" dt="2021-04-17T17:52:49.170" v="26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AB31BF9F-D044-B000-DC61-C864A19C64CD}" dt="2021-04-17T17:52:00.856" v="206" actId="1076"/>
          <ac:picMkLst>
            <pc:docMk/>
            <pc:sldMk cId="4219494486" sldId="506"/>
            <ac:picMk id="7" creationId="{0FC59644-6B21-4290-9F72-449230ADAF0C}"/>
          </ac:picMkLst>
        </pc:picChg>
      </pc:sldChg>
    </pc:docChg>
  </pc:docChgLst>
  <pc:docChgLst>
    <pc:chgData name="Beem, Corinn" userId="c940195d-46ad-491a-b089-963483842aae" providerId="ADAL" clId="{D40EF18C-1F2A-4DE5-A6DC-3F5D156E22A7}"/>
    <pc:docChg chg="delSld modSld">
      <pc:chgData name="Beem, Corinn" userId="c940195d-46ad-491a-b089-963483842aae" providerId="ADAL" clId="{D40EF18C-1F2A-4DE5-A6DC-3F5D156E22A7}" dt="2021-04-12T18:57:40.092" v="92" actId="20577"/>
      <pc:docMkLst>
        <pc:docMk/>
      </pc:docMkLst>
      <pc:sldChg chg="modSp modNotesTx">
        <pc:chgData name="Beem, Corinn" userId="c940195d-46ad-491a-b089-963483842aae" providerId="ADAL" clId="{D40EF18C-1F2A-4DE5-A6DC-3F5D156E22A7}" dt="2021-04-12T18:57:00.004" v="82" actId="20577"/>
        <pc:sldMkLst>
          <pc:docMk/>
          <pc:sldMk cId="3309063412" sldId="503"/>
        </pc:sldMkLst>
        <pc:spChg chg="mod">
          <ac:chgData name="Beem, Corinn" userId="c940195d-46ad-491a-b089-963483842aae" providerId="ADAL" clId="{D40EF18C-1F2A-4DE5-A6DC-3F5D156E22A7}" dt="2021-04-12T18:56:54.270" v="81"/>
          <ac:spMkLst>
            <pc:docMk/>
            <pc:sldMk cId="3309063412" sldId="503"/>
            <ac:spMk id="2" creationId="{B6B9F291-16BF-4C3F-83DE-B220C1AF1282}"/>
          </ac:spMkLst>
        </pc:spChg>
      </pc:sldChg>
      <pc:sldChg chg="modSp">
        <pc:chgData name="Beem, Corinn" userId="c940195d-46ad-491a-b089-963483842aae" providerId="ADAL" clId="{D40EF18C-1F2A-4DE5-A6DC-3F5D156E22A7}" dt="2021-04-12T18:57:09.004" v="83"/>
        <pc:sldMkLst>
          <pc:docMk/>
          <pc:sldMk cId="4020193246" sldId="504"/>
        </pc:sldMkLst>
        <pc:spChg chg="mod">
          <ac:chgData name="Beem, Corinn" userId="c940195d-46ad-491a-b089-963483842aae" providerId="ADAL" clId="{D40EF18C-1F2A-4DE5-A6DC-3F5D156E22A7}" dt="2021-04-12T18:57:09.004" v="83"/>
          <ac:spMkLst>
            <pc:docMk/>
            <pc:sldMk cId="4020193246" sldId="504"/>
            <ac:spMk id="2" creationId="{B6B9F291-16BF-4C3F-83DE-B220C1AF1282}"/>
          </ac:spMkLst>
        </pc:spChg>
      </pc:sldChg>
      <pc:sldChg chg="modSp">
        <pc:chgData name="Beem, Corinn" userId="c940195d-46ad-491a-b089-963483842aae" providerId="ADAL" clId="{D40EF18C-1F2A-4DE5-A6DC-3F5D156E22A7}" dt="2021-04-12T18:57:16.786" v="84"/>
        <pc:sldMkLst>
          <pc:docMk/>
          <pc:sldMk cId="902281997" sldId="505"/>
        </pc:sldMkLst>
        <pc:spChg chg="mod">
          <ac:chgData name="Beem, Corinn" userId="c940195d-46ad-491a-b089-963483842aae" providerId="ADAL" clId="{D40EF18C-1F2A-4DE5-A6DC-3F5D156E22A7}" dt="2021-04-12T18:57:16.786" v="84"/>
          <ac:spMkLst>
            <pc:docMk/>
            <pc:sldMk cId="902281997" sldId="505"/>
            <ac:spMk id="2" creationId="{B6B9F291-16BF-4C3F-83DE-B220C1AF1282}"/>
          </ac:spMkLst>
        </pc:spChg>
      </pc:sldChg>
      <pc:sldChg chg="modSp modNotesTx">
        <pc:chgData name="Beem, Corinn" userId="c940195d-46ad-491a-b089-963483842aae" providerId="ADAL" clId="{D40EF18C-1F2A-4DE5-A6DC-3F5D156E22A7}" dt="2021-04-12T18:57:26.825" v="87"/>
        <pc:sldMkLst>
          <pc:docMk/>
          <pc:sldMk cId="4219494486" sldId="506"/>
        </pc:sldMkLst>
        <pc:spChg chg="mod">
          <ac:chgData name="Beem, Corinn" userId="c940195d-46ad-491a-b089-963483842aae" providerId="ADAL" clId="{D40EF18C-1F2A-4DE5-A6DC-3F5D156E22A7}" dt="2021-04-12T18:57:26.825" v="87"/>
          <ac:spMkLst>
            <pc:docMk/>
            <pc:sldMk cId="4219494486" sldId="506"/>
            <ac:spMk id="2" creationId="{B6B9F291-16BF-4C3F-83DE-B220C1AF1282}"/>
          </ac:spMkLst>
        </pc:spChg>
      </pc:sldChg>
      <pc:sldChg chg="modSp">
        <pc:chgData name="Beem, Corinn" userId="c940195d-46ad-491a-b089-963483842aae" providerId="ADAL" clId="{D40EF18C-1F2A-4DE5-A6DC-3F5D156E22A7}" dt="2021-04-12T18:57:32.774" v="88"/>
        <pc:sldMkLst>
          <pc:docMk/>
          <pc:sldMk cId="3544745729" sldId="511"/>
        </pc:sldMkLst>
        <pc:spChg chg="mod">
          <ac:chgData name="Beem, Corinn" userId="c940195d-46ad-491a-b089-963483842aae" providerId="ADAL" clId="{D40EF18C-1F2A-4DE5-A6DC-3F5D156E22A7}" dt="2021-04-12T18:57:32.774" v="88"/>
          <ac:spMkLst>
            <pc:docMk/>
            <pc:sldMk cId="3544745729" sldId="511"/>
            <ac:spMk id="5" creationId="{3E532E98-B6B5-4ACC-BAF8-6B4F7E7C68E3}"/>
          </ac:spMkLst>
        </pc:spChg>
      </pc:sldChg>
      <pc:sldChg chg="modSp mod">
        <pc:chgData name="Beem, Corinn" userId="c940195d-46ad-491a-b089-963483842aae" providerId="ADAL" clId="{D40EF18C-1F2A-4DE5-A6DC-3F5D156E22A7}" dt="2021-04-12T18:57:40.092" v="92" actId="20577"/>
        <pc:sldMkLst>
          <pc:docMk/>
          <pc:sldMk cId="4189796286" sldId="513"/>
        </pc:sldMkLst>
        <pc:spChg chg="mod">
          <ac:chgData name="Beem, Corinn" userId="c940195d-46ad-491a-b089-963483842aae" providerId="ADAL" clId="{D40EF18C-1F2A-4DE5-A6DC-3F5D156E22A7}" dt="2021-04-12T18:57:40.092" v="92" actId="20577"/>
          <ac:spMkLst>
            <pc:docMk/>
            <pc:sldMk cId="4189796286" sldId="513"/>
            <ac:spMk id="6" creationId="{7ADE84E5-34FE-4C41-9602-1621F6B66961}"/>
          </ac:spMkLst>
        </pc:spChg>
      </pc:sldChg>
      <pc:sldChg chg="modSp">
        <pc:chgData name="Beem, Corinn" userId="c940195d-46ad-491a-b089-963483842aae" providerId="ADAL" clId="{D40EF18C-1F2A-4DE5-A6DC-3F5D156E22A7}" dt="2021-04-12T18:53:59.323" v="0"/>
        <pc:sldMkLst>
          <pc:docMk/>
          <pc:sldMk cId="4291394701" sldId="540"/>
        </pc:sldMkLst>
        <pc:spChg chg="mod">
          <ac:chgData name="Beem, Corinn" userId="c940195d-46ad-491a-b089-963483842aae" providerId="ADAL" clId="{D40EF18C-1F2A-4DE5-A6DC-3F5D156E22A7}" dt="2021-04-12T18:53:59.323" v="0"/>
          <ac:spMkLst>
            <pc:docMk/>
            <pc:sldMk cId="4291394701" sldId="540"/>
            <ac:spMk id="2" creationId="{D85898C7-A09F-41F6-AAC4-07C7EEEB728B}"/>
          </ac:spMkLst>
        </pc:spChg>
      </pc:sldChg>
      <pc:sldChg chg="modSp mod modNotesTx">
        <pc:chgData name="Beem, Corinn" userId="c940195d-46ad-491a-b089-963483842aae" providerId="ADAL" clId="{D40EF18C-1F2A-4DE5-A6DC-3F5D156E22A7}" dt="2021-04-12T18:56:21.691" v="76" actId="20577"/>
        <pc:sldMkLst>
          <pc:docMk/>
          <pc:sldMk cId="1503661817" sldId="558"/>
        </pc:sldMkLst>
        <pc:spChg chg="mod">
          <ac:chgData name="Beem, Corinn" userId="c940195d-46ad-491a-b089-963483842aae" providerId="ADAL" clId="{D40EF18C-1F2A-4DE5-A6DC-3F5D156E22A7}" dt="2021-04-12T18:54:50.683" v="3" actId="20577"/>
          <ac:spMkLst>
            <pc:docMk/>
            <pc:sldMk cId="1503661817" sldId="558"/>
            <ac:spMk id="2" creationId="{D4A1F4AB-06D3-41C7-A09F-523B103E846F}"/>
          </ac:spMkLst>
        </pc:spChg>
        <pc:spChg chg="mod">
          <ac:chgData name="Beem, Corinn" userId="c940195d-46ad-491a-b089-963483842aae" providerId="ADAL" clId="{D40EF18C-1F2A-4DE5-A6DC-3F5D156E22A7}" dt="2021-04-12T18:55:36.942" v="6" actId="6549"/>
          <ac:spMkLst>
            <pc:docMk/>
            <pc:sldMk cId="1503661817" sldId="558"/>
            <ac:spMk id="37" creationId="{D75644BC-53EB-4AF2-A3A5-26E88A22BB8C}"/>
          </ac:spMkLst>
        </pc:spChg>
        <pc:spChg chg="mod">
          <ac:chgData name="Beem, Corinn" userId="c940195d-46ad-491a-b089-963483842aae" providerId="ADAL" clId="{D40EF18C-1F2A-4DE5-A6DC-3F5D156E22A7}" dt="2021-04-12T18:55:44.635" v="18" actId="20577"/>
          <ac:spMkLst>
            <pc:docMk/>
            <pc:sldMk cId="1503661817" sldId="558"/>
            <ac:spMk id="38" creationId="{5A6BADBE-CE4A-4C98-A48D-9DBDD1BE71D5}"/>
          </ac:spMkLst>
        </pc:spChg>
        <pc:spChg chg="mod">
          <ac:chgData name="Beem, Corinn" userId="c940195d-46ad-491a-b089-963483842aae" providerId="ADAL" clId="{D40EF18C-1F2A-4DE5-A6DC-3F5D156E22A7}" dt="2021-04-12T18:55:54.323" v="34" actId="20577"/>
          <ac:spMkLst>
            <pc:docMk/>
            <pc:sldMk cId="1503661817" sldId="558"/>
            <ac:spMk id="39" creationId="{5249E791-5DF4-48F1-B804-0AF87B3ED6B2}"/>
          </ac:spMkLst>
        </pc:spChg>
        <pc:spChg chg="mod">
          <ac:chgData name="Beem, Corinn" userId="c940195d-46ad-491a-b089-963483842aae" providerId="ADAL" clId="{D40EF18C-1F2A-4DE5-A6DC-3F5D156E22A7}" dt="2021-04-12T18:55:56.925" v="36" actId="20577"/>
          <ac:spMkLst>
            <pc:docMk/>
            <pc:sldMk cId="1503661817" sldId="558"/>
            <ac:spMk id="40" creationId="{BABD2D6F-67C6-428E-9B6E-575730D25AB1}"/>
          </ac:spMkLst>
        </pc:spChg>
      </pc:sldChg>
      <pc:sldChg chg="addSp modSp mod">
        <pc:chgData name="Beem, Corinn" userId="c940195d-46ad-491a-b089-963483842aae" providerId="ADAL" clId="{D40EF18C-1F2A-4DE5-A6DC-3F5D156E22A7}" dt="2021-04-12T18:56:45.024" v="80" actId="14826"/>
        <pc:sldMkLst>
          <pc:docMk/>
          <pc:sldMk cId="2489502936" sldId="559"/>
        </pc:sldMkLst>
        <pc:spChg chg="mod">
          <ac:chgData name="Beem, Corinn" userId="c940195d-46ad-491a-b089-963483842aae" providerId="ADAL" clId="{D40EF18C-1F2A-4DE5-A6DC-3F5D156E22A7}" dt="2021-04-12T18:56:28.429" v="78" actId="20577"/>
          <ac:spMkLst>
            <pc:docMk/>
            <pc:sldMk cId="2489502936" sldId="559"/>
            <ac:spMk id="2" creationId="{D4A1F4AB-06D3-41C7-A09F-523B103E846F}"/>
          </ac:spMkLst>
        </pc:spChg>
        <pc:picChg chg="add mod">
          <ac:chgData name="Beem, Corinn" userId="c940195d-46ad-491a-b089-963483842aae" providerId="ADAL" clId="{D40EF18C-1F2A-4DE5-A6DC-3F5D156E22A7}" dt="2021-04-12T18:56:45.024" v="80" actId="14826"/>
          <ac:picMkLst>
            <pc:docMk/>
            <pc:sldMk cId="2489502936" sldId="559"/>
            <ac:picMk id="3" creationId="{9E389553-19B0-4099-B8D2-EF9DE55D1564}"/>
          </ac:picMkLst>
        </pc:picChg>
      </pc:sldChg>
      <pc:sldChg chg="del">
        <pc:chgData name="Beem, Corinn" userId="c940195d-46ad-491a-b089-963483842aae" providerId="ADAL" clId="{D40EF18C-1F2A-4DE5-A6DC-3F5D156E22A7}" dt="2021-04-12T18:54:30.373" v="1" actId="47"/>
        <pc:sldMkLst>
          <pc:docMk/>
          <pc:sldMk cId="597215285" sldId="561"/>
        </pc:sldMkLst>
      </pc:sldChg>
    </pc:docChg>
  </pc:docChgLst>
  <pc:docChgLst>
    <pc:chgData name="Filaroski, Taylor" userId="808e8b38-dcd7-4790-8255-e9ab0a59a131" providerId="ADAL" clId="{DC5048BF-BB4C-4A54-983A-9C2B33376697}"/>
    <pc:docChg chg="modSld">
      <pc:chgData name="Filaroski, Taylor" userId="808e8b38-dcd7-4790-8255-e9ab0a59a131" providerId="ADAL" clId="{DC5048BF-BB4C-4A54-983A-9C2B33376697}" dt="2021-04-20T17:04:44.935" v="17" actId="20577"/>
      <pc:docMkLst>
        <pc:docMk/>
      </pc:docMkLst>
      <pc:sldChg chg="modSp mod">
        <pc:chgData name="Filaroski, Taylor" userId="808e8b38-dcd7-4790-8255-e9ab0a59a131" providerId="ADAL" clId="{DC5048BF-BB4C-4A54-983A-9C2B33376697}" dt="2021-04-20T17:04:25.736" v="12" actId="20577"/>
        <pc:sldMkLst>
          <pc:docMk/>
          <pc:sldMk cId="902281997" sldId="505"/>
        </pc:sldMkLst>
        <pc:graphicFrameChg chg="modGraphic">
          <ac:chgData name="Filaroski, Taylor" userId="808e8b38-dcd7-4790-8255-e9ab0a59a131" providerId="ADAL" clId="{DC5048BF-BB4C-4A54-983A-9C2B33376697}" dt="2021-04-20T17:04:25.736" v="1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DC5048BF-BB4C-4A54-983A-9C2B33376697}" dt="2021-04-20T17:04:44.935" v="17" actId="20577"/>
        <pc:sldMkLst>
          <pc:docMk/>
          <pc:sldMk cId="4219494486" sldId="506"/>
        </pc:sldMkLst>
        <pc:graphicFrameChg chg="modGraphic">
          <ac:chgData name="Filaroski, Taylor" userId="808e8b38-dcd7-4790-8255-e9ab0a59a131" providerId="ADAL" clId="{DC5048BF-BB4C-4A54-983A-9C2B33376697}" dt="2021-04-20T17:04:44.935" v="17" actId="20577"/>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Hawkins County Airport created 11 jobs earning $595 thousand in payroll, contributed $782 thousand in value added, and generated a total economic output of $1.4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Hawkins County Airport. As this slide shows, Hawkins County Airport supports 11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Hawkins County Airport generates $595,000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Hawkins County Airport contributes $782,000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Hawkins County Airport contributes $1.4 million in business revenue generated by on-airport activity and visitor spending. This metric encompasses payroll and valued added and thus represents the total economic output of Hawkins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Hawkins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278634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Hawkins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$782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Hawkins County Airport Is </a:t>
            </a:r>
            <a:br>
              <a:rPr lang="en-US" dirty="0"/>
            </a:br>
            <a:r>
              <a:rPr lang="en-US" dirty="0"/>
              <a:t>Just Local?</a:t>
            </a:r>
          </a:p>
        </p:txBody>
      </p:sp>
      <p:pic>
        <p:nvPicPr>
          <p:cNvPr id="3" name="Picture 2">
            <a:extLst>
              <a:ext uri="{FF2B5EF4-FFF2-40B4-BE49-F238E27FC236}">
                <a16:creationId xmlns:a16="http://schemas.microsoft.com/office/drawing/2014/main" id="{9E389553-19B0-4099-B8D2-EF9DE55D15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8" y="1705708"/>
            <a:ext cx="7639257" cy="499708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Hawkins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84904017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085559908"/>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$357,000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$595,000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Hawkins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Hawkins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05803004"/>
              </p:ext>
            </p:extLst>
          </p:nvPr>
        </p:nvGraphicFramePr>
        <p:xfrm>
          <a:off x="2230759" y="25019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$390,000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$233,000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$782,000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847928414"/>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$703,000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$312,000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$405,000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$1,400,000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Hawkins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Hawkins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RVN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schemas.microsoft.com/office/2006/documentManagement/types"/>
    <ds:schemaRef ds:uri="b2e1dacc-c954-4408-aa44-64ef90b7ce3a"/>
    <ds:schemaRef ds:uri="c18e8617-fc0f-4dda-a87a-c0ec120ddf92"/>
    <ds:schemaRef ds:uri="http://purl.org/dc/dcmitype/"/>
    <ds:schemaRef ds:uri="http://purl.org/dc/elements/1.1/"/>
    <ds:schemaRef ds:uri="http://schemas.microsoft.com/office/infopath/2007/PartnerControls"/>
    <ds:schemaRef ds:uri="http://schemas.openxmlformats.org/package/2006/metadata/core-properties"/>
    <ds:schemaRef ds:uri="52860726-b653-4eba-8fc1-cfbf91000526"/>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3322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Hawkins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Hawkins County Airport Impacts</vt:lpstr>
      <vt:lpstr>Think Hawkins County Airport Is  Just Local?</vt:lpstr>
      <vt:lpstr>Hawkins County Airport Economic Impacts - Jobs</vt:lpstr>
      <vt:lpstr>Hawkins County Airport Economic Impacts – Payroll</vt:lpstr>
      <vt:lpstr>Hawkins County Airport Economic Impacts – Value Added</vt:lpstr>
      <vt:lpstr>Hawkins County Airport Economic Impacts – Business Revenue </vt:lpstr>
      <vt:lpstr>Tax Analysis</vt:lpstr>
      <vt:lpstr>Statewide Tax Impacts</vt:lpstr>
      <vt:lpstr>Additional  Aviation Benefits</vt:lpstr>
      <vt:lpstr>Case  Studies</vt:lpstr>
      <vt:lpstr>Hawkins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60</cp:revision>
  <dcterms:created xsi:type="dcterms:W3CDTF">2021-03-17T12:38:10Z</dcterms:created>
  <dcterms:modified xsi:type="dcterms:W3CDTF">2021-04-20T17:04:46Z</dcterms:modified>
</cp:coreProperties>
</file>